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1470025"/>
          </a:xfrm>
        </p:spPr>
        <p:txBody>
          <a:bodyPr/>
          <a:lstStyle/>
          <a:p>
            <a:r>
              <a:rPr lang="en-US" sz="2800" b="1" dirty="0" smtClean="0"/>
              <a:t>  Microscope </a:t>
            </a:r>
            <a:r>
              <a:rPr lang="en-US" sz="2800" b="1" dirty="0" err="1" smtClean="0"/>
              <a:t>Dr.Dhuha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Bahaa</a:t>
            </a:r>
            <a:r>
              <a:rPr lang="en-US" sz="2800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458200" cy="6096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Light or compound Microscope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an instrument with lenses which are used to make really small objects look bigger by magnifying them.                                                                                                  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Microscopes have been essential tools of cell biologists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generally there are two types of microscopes: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Light Microscope (LM) which defined above.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Electron Microscope (EM).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acer\Desktop\شعار كلية العلوم\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695450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Parts of the Light Microscope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Eye or (ocular) piece</a:t>
            </a:r>
            <a:r>
              <a:rPr lang="en-US" dirty="0" smtClean="0"/>
              <a:t>: where you look through to see the image of your specimen.</a:t>
            </a:r>
          </a:p>
          <a:p>
            <a:pPr lvl="0"/>
            <a:r>
              <a:rPr lang="en-US" b="1" dirty="0" smtClean="0"/>
              <a:t>Nosepiece</a:t>
            </a:r>
            <a:r>
              <a:rPr lang="en-US" dirty="0" smtClean="0"/>
              <a:t>: the rotating part of the microscope that holds the objectives</a:t>
            </a:r>
          </a:p>
          <a:p>
            <a:pPr lvl="0"/>
            <a:r>
              <a:rPr lang="en-US" b="1" dirty="0" smtClean="0"/>
              <a:t>Objective lenses</a:t>
            </a:r>
            <a:r>
              <a:rPr lang="en-US" dirty="0" smtClean="0"/>
              <a:t>: lenses are varying in length the shortest is the lowest power or magnification and the longest is the highest power or magnification.</a:t>
            </a:r>
          </a:p>
          <a:p>
            <a:r>
              <a:rPr lang="en-US" b="1" dirty="0" smtClean="0"/>
              <a:t>Objective Lenses which include: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light microscope part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* Low Power Objective Lenses: (4x and 10x)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* High Power Objective Lenses: (40x)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* Oil Immersion (100x)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4- Arm: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Use to support the microscope when carried.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5- Condenser: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to focusing light on the tested body.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6- Diaphragm: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Regulates the amount of light on the specimen.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7-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Stage: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large flat area which holds the slide by shiny clips for viewing.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8- Mechanical stage: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allows to move the slide easy by two ways x and y direction.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9-Aperture: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hole in the stage that allows light through for better viewing of the specimen.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10-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Course Adjustment (coarse focusing knob)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Moves the stage up and down for focusing.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11-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Fine Adjustment (fine focusing knob):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Moves the stage slightly to sharpen the image.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12- Light Source: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makes the specimen easier to see.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13-Foot or Base: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Supports the microscope.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Types of light microscopes: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r>
              <a:rPr lang="en-US" b="1" dirty="0" smtClean="0"/>
              <a:t>1-</a:t>
            </a:r>
            <a:r>
              <a:rPr lang="en-GB" b="1" dirty="0" smtClean="0"/>
              <a:t>Bright field Microscopes: </a:t>
            </a:r>
            <a:r>
              <a:rPr lang="en-GB" dirty="0" smtClean="0"/>
              <a:t>the most common general use</a:t>
            </a:r>
            <a:r>
              <a:rPr lang="en-US" dirty="0" smtClean="0"/>
              <a:t> microscope.</a:t>
            </a:r>
          </a:p>
          <a:p>
            <a:r>
              <a:rPr lang="en-GB" dirty="0" smtClean="0"/>
              <a:t>Bright field microscopes are named because the microscopic “field” is bright, while the specimen viewed is dark</a:t>
            </a:r>
            <a:r>
              <a:rPr lang="en-GB" b="1" dirty="0" smtClean="0"/>
              <a:t>.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" name="Picture 3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352800"/>
            <a:ext cx="457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2-Inverted microscope.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486400"/>
          </a:xfrm>
        </p:spPr>
        <p:txBody>
          <a:bodyPr/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Inverted microscopes allow viewing of cells in flasks, welled- plates, or other deep containers that do not fit between the objectives and stage of standard bright field microscope.</a:t>
            </a:r>
          </a:p>
          <a:p>
            <a:pPr algn="ctr"/>
            <a:endParaRPr lang="en-US" dirty="0"/>
          </a:p>
        </p:txBody>
      </p:sp>
      <p:pic>
        <p:nvPicPr>
          <p:cNvPr id="4" name="Picture 3" descr="Image result for inverted microscop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692" y="2590800"/>
            <a:ext cx="3886200" cy="404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6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3-Phase Contrast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5626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 be used to study internal structures of living organisms, No need to fix or stain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Light rays can pass through the specimen and diffracted in different path way.</a:t>
            </a:r>
          </a:p>
          <a:p>
            <a:pPr algn="ctr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121648"/>
            <a:ext cx="6526522" cy="373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397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 Microscope Dr.Dhuha Bahaa  </vt:lpstr>
      <vt:lpstr>Parts of the Light Microscope  </vt:lpstr>
      <vt:lpstr>PowerPoint Presentation</vt:lpstr>
      <vt:lpstr> * Low Power Objective Lenses: (4x and 10x)    * High Power Objective Lenses: (40x)    * Oil Immersion (100x)</vt:lpstr>
      <vt:lpstr>Types of light microscopes:</vt:lpstr>
      <vt:lpstr>2-Inverted microscope.</vt:lpstr>
      <vt:lpstr>3-Phase Contrast Microscope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Microscope</dc:title>
  <dc:creator>Mohammed</dc:creator>
  <cp:lastModifiedBy>Nada</cp:lastModifiedBy>
  <cp:revision>14</cp:revision>
  <dcterms:created xsi:type="dcterms:W3CDTF">2006-08-16T00:00:00Z</dcterms:created>
  <dcterms:modified xsi:type="dcterms:W3CDTF">2018-12-08T16:52:03Z</dcterms:modified>
</cp:coreProperties>
</file>